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7"/>
  </p:notesMasterIdLst>
  <p:handoutMasterIdLst>
    <p:handoutMasterId r:id="rId8"/>
  </p:handoutMasterIdLst>
  <p:sldIdLst>
    <p:sldId id="261" r:id="rId2"/>
    <p:sldId id="280" r:id="rId3"/>
    <p:sldId id="281" r:id="rId4"/>
    <p:sldId id="282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833" autoAdjust="0"/>
    <p:restoredTop sz="95588" autoAdjust="0"/>
  </p:normalViewPr>
  <p:slideViewPr>
    <p:cSldViewPr snapToGrid="0" showGuides="1">
      <p:cViewPr varScale="1">
        <p:scale>
          <a:sx n="109" d="100"/>
          <a:sy n="109" d="100"/>
        </p:scale>
        <p:origin x="208" y="512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07/09/2020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07.09.2020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2020/09/07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1FFF3E-BFB7-574D-9DAE-E9E2F7644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B560E-6A31-3640-86B9-35E412FBF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0CF8CE7-F690-7E44-83AC-2F2B991F2815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Dokumentation - simpel</a:t>
            </a:r>
            <a:endParaRPr lang="da-DK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894F659-852E-404A-9C71-BB02043CB1E9}"/>
              </a:ext>
            </a:extLst>
          </p:cNvPr>
          <p:cNvSpPr txBox="1">
            <a:spLocks/>
          </p:cNvSpPr>
          <p:nvPr/>
        </p:nvSpPr>
        <p:spPr>
          <a:xfrm>
            <a:off x="1629033" y="2686947"/>
            <a:ext cx="10235307" cy="10898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The discriminant of a quadratic equation with parameters a, b, and c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discriminant a b c = b ** 2.0 - 4.0 * a * c // Note that F# will automatically typecast to float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(* This function needs to be tested! *)</a:t>
            </a: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5E8FC393-C121-3E4B-B3B7-B114A6BCE179}"/>
              </a:ext>
            </a:extLst>
          </p:cNvPr>
          <p:cNvSpPr/>
          <p:nvPr/>
        </p:nvSpPr>
        <p:spPr>
          <a:xfrm rot="15244818" flipH="1">
            <a:off x="1885809" y="2106633"/>
            <a:ext cx="885203" cy="964338"/>
          </a:xfrm>
          <a:prstGeom prst="arc">
            <a:avLst>
              <a:gd name="adj1" fmla="val 10252127"/>
              <a:gd name="adj2" fmla="val 15298613"/>
            </a:avLst>
          </a:prstGeom>
          <a:ln w="38100"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F3468A-7726-1D4A-BD6D-DFD01B919CDA}"/>
              </a:ext>
            </a:extLst>
          </p:cNvPr>
          <p:cNvSpPr txBox="1"/>
          <p:nvPr/>
        </p:nvSpPr>
        <p:spPr>
          <a:xfrm>
            <a:off x="2235885" y="2004153"/>
            <a:ext cx="4594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Summary felt </a:t>
            </a:r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efter</a:t>
            </a:r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dokumentationsstandarden</a:t>
            </a:r>
            <a:endParaRPr lang="en-GB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26E984-8BA6-4A41-8568-3DC2894848F2}"/>
              </a:ext>
            </a:extLst>
          </p:cNvPr>
          <p:cNvSpPr txBox="1"/>
          <p:nvPr/>
        </p:nvSpPr>
        <p:spPr>
          <a:xfrm>
            <a:off x="4321975" y="4248184"/>
            <a:ext cx="5961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Almindelig</a:t>
            </a:r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kommentarer</a:t>
            </a:r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udenfor</a:t>
            </a:r>
            <a:r>
              <a:rPr lang="en-GB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dokumentationsstandarden</a:t>
            </a:r>
            <a:endParaRPr lang="en-GB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F7850173-7DB0-5C48-A76E-29702493B938}"/>
              </a:ext>
            </a:extLst>
          </p:cNvPr>
          <p:cNvSpPr/>
          <p:nvPr/>
        </p:nvSpPr>
        <p:spPr>
          <a:xfrm rot="3733784" flipH="1">
            <a:off x="5842314" y="3491742"/>
            <a:ext cx="1402643" cy="1134574"/>
          </a:xfrm>
          <a:prstGeom prst="arc">
            <a:avLst>
              <a:gd name="adj1" fmla="val 301984"/>
              <a:gd name="adj2" fmla="val 4560923"/>
            </a:avLst>
          </a:prstGeom>
          <a:ln w="38100">
            <a:headEnd type="triangl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F4B0D468-9F38-1042-9677-F12BC29A0D70}"/>
              </a:ext>
            </a:extLst>
          </p:cNvPr>
          <p:cNvSpPr/>
          <p:nvPr/>
        </p:nvSpPr>
        <p:spPr>
          <a:xfrm rot="3733784" flipH="1">
            <a:off x="4402904" y="3802546"/>
            <a:ext cx="1421384" cy="1040862"/>
          </a:xfrm>
          <a:prstGeom prst="arc">
            <a:avLst>
              <a:gd name="adj1" fmla="val 15434568"/>
              <a:gd name="adj2" fmla="val 18314442"/>
            </a:avLst>
          </a:prstGeom>
          <a:ln w="38100"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1031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C152B-0B19-9144-A9EE-6E90F3604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EDED1-F29F-A04B-9AC1-CD31DF213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F7924D-D0C2-4E48-99C0-49F1D3DF42CE}"/>
              </a:ext>
            </a:extLst>
          </p:cNvPr>
          <p:cNvSpPr/>
          <p:nvPr/>
        </p:nvSpPr>
        <p:spPr>
          <a:xfrm>
            <a:off x="2450757" y="259492"/>
            <a:ext cx="7504773" cy="55240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A1DBA92-6518-AD44-8C12-94BE224E9C52}"/>
              </a:ext>
            </a:extLst>
          </p:cNvPr>
          <p:cNvSpPr/>
          <p:nvPr/>
        </p:nvSpPr>
        <p:spPr>
          <a:xfrm>
            <a:off x="2450754" y="4240529"/>
            <a:ext cx="7504773" cy="15430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1830FC-BA7F-5446-B0C4-2B0FADD5E813}"/>
              </a:ext>
            </a:extLst>
          </p:cNvPr>
          <p:cNvSpPr/>
          <p:nvPr/>
        </p:nvSpPr>
        <p:spPr>
          <a:xfrm>
            <a:off x="2450754" y="792069"/>
            <a:ext cx="7504773" cy="344846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EE09D2-2059-CF46-8D3D-C431289A27A5}"/>
              </a:ext>
            </a:extLst>
          </p:cNvPr>
          <p:cNvSpPr/>
          <p:nvPr/>
        </p:nvSpPr>
        <p:spPr>
          <a:xfrm>
            <a:off x="2450755" y="525781"/>
            <a:ext cx="7504773" cy="2662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C564D8-87F9-664E-9A09-448B36FB3266}"/>
              </a:ext>
            </a:extLst>
          </p:cNvPr>
          <p:cNvSpPr/>
          <p:nvPr/>
        </p:nvSpPr>
        <p:spPr>
          <a:xfrm>
            <a:off x="2450756" y="5783579"/>
            <a:ext cx="7504773" cy="106497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FC41463-1B4D-254C-8AB1-D93E36937EA6}"/>
              </a:ext>
            </a:extLst>
          </p:cNvPr>
          <p:cNvSpPr txBox="1">
            <a:spLocks/>
          </p:cNvSpPr>
          <p:nvPr/>
        </p:nvSpPr>
        <p:spPr>
          <a:xfrm>
            <a:off x="2450757" y="259492"/>
            <a:ext cx="8822724" cy="65985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&lt;summary&gt;Find x when 0 = ax^2+bx+c.&lt;/summary&gt;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&lt;remarks&gt;Negative discriminants are not checked.&lt;/remarks&gt;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&lt;example&gt;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  The following code: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  &lt;code&gt;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    let a = 1.0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    let b = 0.0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    let c = -1.0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    let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xp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(solution a b c +1.0)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   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"0 = %.1fx^2 + %.1fx + %.1f =&gt; x_+ = %.1f" a b c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xp</a:t>
            </a:r>
            <a:endParaRPr lang="en-GB" sz="16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  &lt;/code&gt;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  prints &lt;c&gt;0 = 1.0x^2 + 0.0x + -1.0 =&gt; x_+ = 0.7&lt;/c&gt; to the console.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&lt;/example&gt;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&lt;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param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name="a"&gt;Quadratic coefficient.&lt;/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param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&lt;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param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name="b"&gt;Linear coefficient.&lt;/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param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&lt;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param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name="c"&gt;Constant coefficient.&lt;/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param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&lt;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param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name="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sgn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"&gt;+1 or -1 determines the solution.&lt;/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param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/// &lt;returns&gt;The solution to x.&lt;/returns&gt;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solution a b c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sgn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let d = discriminant a b c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(-b +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sgn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* sqrt d) / (2.0 * a)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54E0C7B-EE9F-7F4B-9A74-CD099543EBEE}"/>
              </a:ext>
            </a:extLst>
          </p:cNvPr>
          <p:cNvSpPr txBox="1">
            <a:spLocks/>
          </p:cNvSpPr>
          <p:nvPr/>
        </p:nvSpPr>
        <p:spPr>
          <a:xfrm rot="16200000">
            <a:off x="-4595018" y="661690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Dokumentation - grundig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1104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91F428-4E35-A44A-B465-755F12555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19080-B8A7-0045-BB31-4A44A048B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6CA6B8-6EB9-1440-ABE0-994303957D4E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XML dokumentationspipeline</a:t>
            </a:r>
            <a:endParaRPr lang="en-GB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A0E1FA7-9313-5A4E-818A-73FA89B66CCE}"/>
              </a:ext>
            </a:extLst>
          </p:cNvPr>
          <p:cNvSpPr/>
          <p:nvPr/>
        </p:nvSpPr>
        <p:spPr>
          <a:xfrm>
            <a:off x="838200" y="2893276"/>
            <a:ext cx="2340000" cy="60305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>
                <a:solidFill>
                  <a:schemeClr val="tx1"/>
                </a:solidFill>
              </a:rPr>
              <a:t>commentExample.fsx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88B5454-313B-1C4B-B381-27977B341534}"/>
              </a:ext>
            </a:extLst>
          </p:cNvPr>
          <p:cNvSpPr/>
          <p:nvPr/>
        </p:nvSpPr>
        <p:spPr>
          <a:xfrm>
            <a:off x="3651386" y="2893276"/>
            <a:ext cx="2340000" cy="60305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>
                <a:solidFill>
                  <a:schemeClr val="tx1"/>
                </a:solidFill>
              </a:rPr>
              <a:t>commentExample.xml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C9A43F8-32A4-4944-9F58-310D51DC3458}"/>
              </a:ext>
            </a:extLst>
          </p:cNvPr>
          <p:cNvSpPr/>
          <p:nvPr/>
        </p:nvSpPr>
        <p:spPr>
          <a:xfrm>
            <a:off x="6464572" y="2893275"/>
            <a:ext cx="2340000" cy="60305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>
                <a:solidFill>
                  <a:schemeClr val="tx1"/>
                </a:solidFill>
              </a:rPr>
              <a:t>commentExampleHTML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100226A-C265-3F4C-83F8-753AFFA0C5D9}"/>
              </a:ext>
            </a:extLst>
          </p:cNvPr>
          <p:cNvSpPr/>
          <p:nvPr/>
        </p:nvSpPr>
        <p:spPr>
          <a:xfrm>
            <a:off x="9277758" y="2893275"/>
            <a:ext cx="2340000" cy="60305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>
                <a:solidFill>
                  <a:schemeClr val="tx1"/>
                </a:solidFill>
              </a:rPr>
              <a:t>index.html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82D73B4-497B-9A42-A7F1-6799600DBF09}"/>
              </a:ext>
            </a:extLst>
          </p:cNvPr>
          <p:cNvSpPr/>
          <p:nvPr/>
        </p:nvSpPr>
        <p:spPr>
          <a:xfrm>
            <a:off x="2230865" y="4290871"/>
            <a:ext cx="2340000" cy="60305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/>
                </a:solidFill>
              </a:rPr>
              <a:t>fsharp --doc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EBB1576-5FC9-5647-91D0-ED57C0B2636A}"/>
              </a:ext>
            </a:extLst>
          </p:cNvPr>
          <p:cNvSpPr/>
          <p:nvPr/>
        </p:nvSpPr>
        <p:spPr>
          <a:xfrm>
            <a:off x="5112467" y="1570685"/>
            <a:ext cx="2340000" cy="60305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>
                <a:solidFill>
                  <a:schemeClr val="tx1"/>
                </a:solidFill>
              </a:rPr>
              <a:t>mdoc</a:t>
            </a:r>
            <a:r>
              <a:rPr lang="en-GB" sz="1600" dirty="0">
                <a:solidFill>
                  <a:schemeClr val="tx1"/>
                </a:solidFill>
              </a:rPr>
              <a:t> update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9C0CA65-408E-6F4B-85C0-3C69A2A91C2E}"/>
              </a:ext>
            </a:extLst>
          </p:cNvPr>
          <p:cNvSpPr/>
          <p:nvPr/>
        </p:nvSpPr>
        <p:spPr>
          <a:xfrm>
            <a:off x="7994381" y="4290870"/>
            <a:ext cx="2340000" cy="60305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>
                <a:solidFill>
                  <a:schemeClr val="tx1"/>
                </a:solidFill>
              </a:rPr>
              <a:t>mdoc</a:t>
            </a:r>
            <a:r>
              <a:rPr lang="en-GB" sz="1600" dirty="0">
                <a:solidFill>
                  <a:schemeClr val="tx1"/>
                </a:solidFill>
              </a:rPr>
              <a:t> export-html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1B7D732C-E8EE-D242-A627-D2185945EFFE}"/>
              </a:ext>
            </a:extLst>
          </p:cNvPr>
          <p:cNvSpPr/>
          <p:nvPr/>
        </p:nvSpPr>
        <p:spPr>
          <a:xfrm rot="10800000">
            <a:off x="2008199" y="2439690"/>
            <a:ext cx="2785332" cy="1671067"/>
          </a:xfrm>
          <a:prstGeom prst="arc">
            <a:avLst>
              <a:gd name="adj1" fmla="val 11502745"/>
              <a:gd name="adj2" fmla="val 20917828"/>
            </a:avLst>
          </a:prstGeom>
          <a:ln w="635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D2527681-7F15-184E-9976-D724892D8287}"/>
              </a:ext>
            </a:extLst>
          </p:cNvPr>
          <p:cNvSpPr/>
          <p:nvPr/>
        </p:nvSpPr>
        <p:spPr>
          <a:xfrm>
            <a:off x="4903118" y="2289981"/>
            <a:ext cx="2758698" cy="1671067"/>
          </a:xfrm>
          <a:prstGeom prst="arc">
            <a:avLst>
              <a:gd name="adj1" fmla="val 11502745"/>
              <a:gd name="adj2" fmla="val 20917828"/>
            </a:avLst>
          </a:prstGeom>
          <a:ln w="635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DDEB2744-6903-E64A-8DF2-FE5D255E0118}"/>
              </a:ext>
            </a:extLst>
          </p:cNvPr>
          <p:cNvSpPr/>
          <p:nvPr/>
        </p:nvSpPr>
        <p:spPr>
          <a:xfrm rot="10800000">
            <a:off x="7584324" y="2439691"/>
            <a:ext cx="2913682" cy="1671067"/>
          </a:xfrm>
          <a:prstGeom prst="arc">
            <a:avLst>
              <a:gd name="adj1" fmla="val 11502745"/>
              <a:gd name="adj2" fmla="val 20917828"/>
            </a:avLst>
          </a:prstGeom>
          <a:ln w="63500"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2A27E3D-9C15-F94F-A19E-A7C1265589FE}"/>
              </a:ext>
            </a:extLst>
          </p:cNvPr>
          <p:cNvSpPr txBox="1">
            <a:spLocks/>
          </p:cNvSpPr>
          <p:nvPr/>
        </p:nvSpPr>
        <p:spPr>
          <a:xfrm>
            <a:off x="1343388" y="5313343"/>
            <a:ext cx="9295995" cy="12734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fsharpc --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doc:commentExample.xml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commentExample.fsx</a:t>
            </a:r>
            <a:endParaRPr lang="en-GB" sz="16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mdoc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update -o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commentExample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-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commentExample.xml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commentExample.exe</a:t>
            </a:r>
            <a:endParaRPr lang="en-GB" sz="16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mdoc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export-html -out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commentExampleHTML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commentExample</a:t>
            </a:r>
            <a:endParaRPr lang="en-GB" sz="1600" dirty="0">
              <a:latin typeface="DejaVu Sans Book" panose="020B0603030804020204" pitchFamily="34" charset="0"/>
              <a:ea typeface="DejaVu Sans Book" panose="020B0603030804020204" pitchFamily="34" charset="0"/>
              <a:cs typeface="DejaVu Sans Book" panose="020B0603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175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AE8D-F59D-8541-85CF-B19407BC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Resumé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3E5C6-5961-F944-BDD7-19A927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5303B-76E2-F542-9698-68C289C9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B1442C8-EBAB-9040-B897-97DFCEDCD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8964" y="1635125"/>
            <a:ext cx="10778283" cy="4675187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I denne video hørte du om:</a:t>
            </a:r>
          </a:p>
          <a:p>
            <a:r>
              <a:rPr lang="da-DK" dirty="0"/>
              <a:t>Dokumentation </a:t>
            </a:r>
            <a:r>
              <a:rPr lang="da-DK"/>
              <a:t>og dokumentationsstandarden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2825014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</Words>
  <Application>Microsoft Macintosh PowerPoint</Application>
  <PresentationFormat>Widescreen</PresentationFormat>
  <Paragraphs>57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DejaVu Sans Book</vt:lpstr>
      <vt:lpstr>Microsoft New Tai Lue</vt:lpstr>
      <vt:lpstr>Brugerdefineret design</vt:lpstr>
      <vt:lpstr>PowerPoint Presentation</vt:lpstr>
      <vt:lpstr>PowerPoint Presentation</vt:lpstr>
      <vt:lpstr>PowerPoint Presentation</vt:lpstr>
      <vt:lpstr>PowerPoint Presentation</vt:lpstr>
      <vt:lpstr>Resumé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2020-09-07T14:43:15Z</dcterms:modified>
</cp:coreProperties>
</file>